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70" r:id="rId5"/>
    <p:sldId id="260" r:id="rId6"/>
    <p:sldId id="268" r:id="rId7"/>
    <p:sldId id="261" r:id="rId8"/>
    <p:sldId id="262" r:id="rId9"/>
    <p:sldId id="271" r:id="rId10"/>
    <p:sldId id="263" r:id="rId11"/>
    <p:sldId id="272" r:id="rId12"/>
    <p:sldId id="264" r:id="rId13"/>
    <p:sldId id="265" r:id="rId14"/>
    <p:sldId id="267" r:id="rId15"/>
    <p:sldId id="273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519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097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809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3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739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299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01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364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163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23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95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65E4F-1CA5-4DD3-96C5-83F88E643834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E19BD-9570-48FF-98B1-CEE3B17618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05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600" y="0"/>
            <a:ext cx="9172600" cy="6669360"/>
          </a:xfrm>
        </p:spPr>
      </p:pic>
      <p:sp>
        <p:nvSpPr>
          <p:cNvPr id="5" name="Прямоугольник 4"/>
          <p:cNvSpPr/>
          <p:nvPr/>
        </p:nvSpPr>
        <p:spPr>
          <a:xfrm>
            <a:off x="971600" y="1412776"/>
            <a:ext cx="7128792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/>
              <a:t>Картотека игр </a:t>
            </a:r>
            <a:r>
              <a:rPr lang="ru-RU" sz="5400" b="1" dirty="0"/>
              <a:t>с песком </a:t>
            </a:r>
            <a:r>
              <a:rPr lang="ru-RU" sz="5400" b="1" dirty="0" smtClean="0"/>
              <a:t>     </a:t>
            </a:r>
          </a:p>
          <a:p>
            <a:pPr algn="ctr"/>
            <a:r>
              <a:rPr lang="ru-RU" sz="5400" b="1" dirty="0"/>
              <a:t> </a:t>
            </a:r>
            <a:r>
              <a:rPr lang="ru-RU" sz="5400" b="1" dirty="0" smtClean="0"/>
              <a:t>                  </a:t>
            </a:r>
            <a:r>
              <a:rPr lang="ru-RU" sz="4000" b="1" dirty="0" smtClean="0"/>
              <a:t>для </a:t>
            </a:r>
            <a:r>
              <a:rPr lang="ru-RU" sz="4000" b="1" dirty="0"/>
              <a:t>детей 3-4 лет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                      в </a:t>
            </a:r>
            <a:r>
              <a:rPr lang="ru-RU" sz="4000" b="1" dirty="0"/>
              <a:t>детском </a:t>
            </a:r>
            <a:r>
              <a:rPr lang="ru-RU" sz="4000" b="1" dirty="0" smtClean="0"/>
              <a:t>саду</a:t>
            </a:r>
          </a:p>
          <a:p>
            <a:pPr algn="ctr"/>
            <a:endParaRPr lang="ru-RU" sz="4000" b="1" dirty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/>
              <a:t> </a:t>
            </a:r>
            <a:r>
              <a:rPr lang="ru-RU" sz="2800" b="1" dirty="0" smtClean="0"/>
              <a:t>                               </a:t>
            </a:r>
            <a:r>
              <a:rPr lang="ru-RU" sz="2800" b="1" smtClean="0"/>
              <a:t>Воспитатель: Кузьмина </a:t>
            </a:r>
            <a:r>
              <a:rPr lang="ru-RU" sz="2800" b="1" dirty="0" smtClean="0"/>
              <a:t>Т.А.</a:t>
            </a:r>
          </a:p>
          <a:p>
            <a:pPr algn="ctr"/>
            <a:r>
              <a:rPr lang="ru-RU" sz="2800" b="1" dirty="0" smtClean="0"/>
              <a:t>                                                       </a:t>
            </a:r>
          </a:p>
          <a:p>
            <a:pPr algn="ctr"/>
            <a:endParaRPr lang="ru-RU" sz="4000" b="1" dirty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/>
          </a:p>
          <a:p>
            <a:pPr algn="ctr"/>
            <a:endParaRPr lang="ru-RU" sz="4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730" y="2996952"/>
            <a:ext cx="3179845" cy="2384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869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0"/>
            <a:ext cx="784887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000" dirty="0"/>
              <a:t> </a:t>
            </a:r>
            <a:r>
              <a:rPr lang="ru-RU" sz="2000" dirty="0" smtClean="0"/>
              <a:t>        Песочная </a:t>
            </a:r>
            <a:r>
              <a:rPr lang="ru-RU" sz="2000" dirty="0"/>
              <a:t>игротека объединяет игры, направленные на общую </a:t>
            </a:r>
            <a:r>
              <a:rPr lang="ru-RU" sz="2000" dirty="0" smtClean="0"/>
              <a:t>   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  релаксацию</a:t>
            </a:r>
            <a:r>
              <a:rPr lang="ru-RU" sz="2000" dirty="0"/>
              <a:t>, снятие </a:t>
            </a:r>
            <a:r>
              <a:rPr lang="ru-RU" sz="2000" dirty="0" err="1"/>
              <a:t>гиперактивности</a:t>
            </a:r>
            <a:r>
              <a:rPr lang="ru-RU" sz="2000" dirty="0"/>
              <a:t>, формирование </a:t>
            </a:r>
            <a:r>
              <a:rPr lang="ru-RU" sz="2000" dirty="0" smtClean="0"/>
              <a:t> 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усидчивости </a:t>
            </a:r>
            <a:r>
              <a:rPr lang="ru-RU" sz="2000" dirty="0"/>
              <a:t>и </a:t>
            </a:r>
            <a:r>
              <a:rPr lang="ru-RU" sz="2000" dirty="0" smtClean="0"/>
              <a:t> терпения</a:t>
            </a:r>
            <a:r>
              <a:rPr lang="ru-RU" sz="2000" dirty="0"/>
              <a:t>, на повышение концентрации внимания, развитие логики</a:t>
            </a:r>
            <a:r>
              <a:rPr lang="ru-RU" sz="2000" dirty="0" smtClean="0"/>
              <a:t>, мышления </a:t>
            </a:r>
            <a:r>
              <a:rPr lang="ru-RU" sz="2000" dirty="0"/>
              <a:t>и речи. Эти игры стабилизируют эмоциональное состояние детей, наряду с развитием тактильно-кинестетической чувствительностью и мелкой моторикой рук, учат ребенка прислушиваться к себе и проговаривать свои ощущения, что важно для развития речи, произвольного внимания и памяти. Важно, что эти игры открывают потенциальные возможности ребенка, развивая его творческий потенциал и фантазию.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/>
              <a:t>Игра с песком</a:t>
            </a:r>
            <a:r>
              <a:rPr lang="ru-RU" sz="2000" dirty="0"/>
              <a:t> — это естественная и доступная для каждого ребенка форма деятельности. Ребенок, в том числе с особыми потребностями в развитии, часто словами не может выразить свои переживания, страхи, и тут ему на помощь приходят игры с песком. Проигрывая взволновавшие его ситуации с помощью игрушечных фигурок, создавая картину собственного мира из песка, ребенок освобождается от напряжения. А самое главное — он приобретает бесценный опыт символического разрешения множества жизненных </a:t>
            </a:r>
            <a:r>
              <a:rPr lang="ru-RU" sz="2000" dirty="0" smtClean="0"/>
              <a:t>ситуаций.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193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620688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                         Здравствуй</a:t>
            </a:r>
            <a:r>
              <a:rPr lang="ru-RU" sz="2400" b="1" dirty="0"/>
              <a:t>, песок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</a:t>
            </a:r>
            <a:r>
              <a:rPr lang="ru-RU" sz="2400" b="1" dirty="0" smtClean="0"/>
              <a:t>Цель:</a:t>
            </a:r>
            <a:r>
              <a:rPr lang="ru-RU" sz="2400" dirty="0"/>
              <a:t> снижение психофизического </a:t>
            </a:r>
            <a:r>
              <a:rPr lang="ru-RU" sz="2400" dirty="0" smtClean="0"/>
              <a:t>   </a:t>
            </a:r>
          </a:p>
          <a:p>
            <a:r>
              <a:rPr lang="ru-RU" sz="2400" dirty="0" smtClean="0"/>
              <a:t>      напряжения.</a:t>
            </a:r>
            <a:br>
              <a:rPr lang="ru-RU" sz="2400" dirty="0" smtClean="0"/>
            </a:br>
            <a:r>
              <a:rPr lang="ru-RU" sz="2400" b="1" dirty="0"/>
              <a:t>Ход игры:</a:t>
            </a:r>
            <a:r>
              <a:rPr lang="ru-RU" sz="2400" dirty="0"/>
              <a:t> </a:t>
            </a:r>
            <a:r>
              <a:rPr lang="ru-RU" sz="2400" dirty="0" smtClean="0"/>
              <a:t>Педагог просит </a:t>
            </a:r>
            <a:r>
              <a:rPr lang="ru-RU" sz="2400" dirty="0"/>
              <a:t>по-разному «поздороваться с песком», то есть различными способами дотронуться до песка.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-дотрагивается </a:t>
            </a:r>
            <a:r>
              <a:rPr lang="ru-RU" sz="2400" dirty="0"/>
              <a:t>до песка поочередно пальцами одной, потом второй руки, затем всеми пальцами одновременно;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-легко/с </a:t>
            </a:r>
            <a:r>
              <a:rPr lang="ru-RU" sz="2400" dirty="0"/>
              <a:t>напряжением сжимает кулачки с песком, затем медленно высыпает его в песочницу;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-дотрагивается </a:t>
            </a:r>
            <a:r>
              <a:rPr lang="ru-RU" sz="2400" dirty="0"/>
              <a:t>до песка всей ладошкой — внутренней, затем тыльной стороной;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-перетирает </a:t>
            </a:r>
            <a:r>
              <a:rPr lang="ru-RU" sz="2400" dirty="0"/>
              <a:t>песок между пальцами, ладонями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89756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83355" cy="685799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771" y="692696"/>
            <a:ext cx="6987621" cy="5433467"/>
          </a:xfrm>
        </p:spPr>
      </p:pic>
    </p:spTree>
    <p:extLst>
      <p:ext uri="{BB962C8B-B14F-4D97-AF65-F5344CB8AC3E}">
        <p14:creationId xmlns:p14="http://schemas.microsoft.com/office/powerpoint/2010/main" xmlns="" val="338518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664" y="116632"/>
            <a:ext cx="8811824" cy="6552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548680"/>
            <a:ext cx="76328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Песочный </a:t>
            </a:r>
            <a:r>
              <a:rPr lang="ru-RU" sz="2400" b="1" dirty="0"/>
              <a:t>дождик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 </a:t>
            </a:r>
            <a:r>
              <a:rPr lang="ru-RU" sz="2400" b="1" dirty="0" smtClean="0"/>
              <a:t>Цель</a:t>
            </a:r>
            <a:r>
              <a:rPr lang="ru-RU" sz="2400" b="1" dirty="0"/>
              <a:t>:</a:t>
            </a:r>
            <a:r>
              <a:rPr lang="ru-RU" sz="2400" dirty="0"/>
              <a:t> снижение психофизического напряжения, </a:t>
            </a:r>
            <a:r>
              <a:rPr lang="ru-RU" sz="2400" dirty="0" smtClean="0"/>
              <a:t>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развитие </a:t>
            </a:r>
            <a:r>
              <a:rPr lang="ru-RU" sz="2400" dirty="0"/>
              <a:t>внимания, воображения.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/>
              <a:t>Ход игры:</a:t>
            </a:r>
            <a:r>
              <a:rPr lang="ru-RU" sz="2400" dirty="0"/>
              <a:t> </a:t>
            </a:r>
            <a:r>
              <a:rPr lang="ru-RU" sz="2400" dirty="0" smtClean="0"/>
              <a:t>Педагог </a:t>
            </a:r>
            <a:r>
              <a:rPr lang="ru-RU" sz="2400" dirty="0"/>
              <a:t>в сказочной стране может идти необычный песочный дождик и дуть песочный ветер. Это очень приятно. Вы сами можете устроить такой дождь и ветер. Смотрите, как это происходит.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Ребенок медленно, а затем быстро сыплет песок из своего кулачка в песочницу, на ладонь взрослого, на свою ладонь.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Ребенок закрывает глаза и кладет на песок ладонь с расставленными пальчиками, взрослый сыплет песок на какой-либо палец, а ребенок называет этот палец. Затем они меняются ролями.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61030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9390"/>
            <a:ext cx="9143999" cy="682860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620688"/>
            <a:ext cx="7352625" cy="551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664" y="116632"/>
            <a:ext cx="8811824" cy="6552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69269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Отпечатки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</a:t>
            </a:r>
            <a:r>
              <a:rPr lang="ru-RU" sz="2400" b="1" dirty="0" smtClean="0"/>
              <a:t>Цель:</a:t>
            </a:r>
            <a:r>
              <a:rPr lang="ru-RU" sz="2400" dirty="0"/>
              <a:t> развитие тактильной чувствительности, зрительного восприятия, произвольного поведения мелкой моторики, ориентировки в пространстве.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/>
              <a:t>Ход игры</a:t>
            </a:r>
            <a:r>
              <a:rPr lang="ru-RU" sz="2400" dirty="0"/>
              <a:t>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Педагог и </a:t>
            </a:r>
            <a:r>
              <a:rPr lang="ru-RU" sz="2400" dirty="0"/>
              <a:t>ребенок по очереди делают отпечатки на песке. Затем ребенок по словесной инструкции или по нарисованному взрослым плану изготавливает серию отпечатков, комментируя процесс.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В таких играх можно использовать задания на классификацию предметов, например — только геометрические формы, только животные.</a:t>
            </a:r>
          </a:p>
        </p:txBody>
      </p:sp>
    </p:spTree>
    <p:extLst>
      <p:ext uri="{BB962C8B-B14F-4D97-AF65-F5344CB8AC3E}">
        <p14:creationId xmlns:p14="http://schemas.microsoft.com/office/powerpoint/2010/main" xmlns="" val="2683378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664" y="116632"/>
            <a:ext cx="8811824" cy="6552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1" y="548680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Песочные </a:t>
            </a:r>
            <a:r>
              <a:rPr lang="ru-RU" sz="2400" b="1" dirty="0"/>
              <a:t>строители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</a:t>
            </a:r>
            <a:r>
              <a:rPr lang="ru-RU" sz="2400" b="1" dirty="0" smtClean="0"/>
              <a:t>Цель</a:t>
            </a:r>
            <a:r>
              <a:rPr lang="ru-RU" sz="2400" b="1" dirty="0"/>
              <a:t>:</a:t>
            </a:r>
            <a:r>
              <a:rPr lang="ru-RU" sz="2400" dirty="0"/>
              <a:t> развитие восприятия, пространственных </a:t>
            </a:r>
            <a:r>
              <a:rPr lang="ru-RU" sz="2400" dirty="0" smtClean="0"/>
              <a:t>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представлений</a:t>
            </a:r>
            <a:r>
              <a:rPr lang="ru-RU" sz="2400" dirty="0"/>
              <a:t>, слуховой и зрительной памяти.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/>
              <a:t>Ход игры:</a:t>
            </a:r>
            <a:r>
              <a:rPr lang="ru-RU" sz="2400" dirty="0"/>
              <a:t> </a:t>
            </a:r>
            <a:r>
              <a:rPr lang="ru-RU" sz="2400" dirty="0" smtClean="0"/>
              <a:t>Жители </a:t>
            </a:r>
            <a:r>
              <a:rPr lang="ru-RU" sz="2400" dirty="0"/>
              <a:t>песочной страны просят тебя помочь им построить домики. Для начала нам надо наметить на песке, где будет строиться тот или иной дом. Например, колобок любит только дома круглой формы, волк — только прямоугольной, а лиса хочет жить в квадратном доме. Помоги обитателям песочницы.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В верхнем правом углу будет жить лиса. Выбери нужную формочку и сделай отпечаток. Ребенок расселяет всех жителей песочницы. Игру можно т усложнить путем введения большего количества персонажей, расселения игрушек по нарисованному взрослым плану.</a:t>
            </a:r>
          </a:p>
        </p:txBody>
      </p:sp>
    </p:spTree>
    <p:extLst>
      <p:ext uri="{BB962C8B-B14F-4D97-AF65-F5344CB8AC3E}">
        <p14:creationId xmlns:p14="http://schemas.microsoft.com/office/powerpoint/2010/main" xmlns="" val="24063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721840"/>
            <a:ext cx="7164288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5591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620688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         Кто </a:t>
            </a:r>
            <a:r>
              <a:rPr lang="ru-RU" sz="2800" b="1" dirty="0"/>
              <a:t>к нам в гости приходил?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</a:t>
            </a:r>
            <a:r>
              <a:rPr lang="ru-RU" sz="2800" b="1" dirty="0" smtClean="0"/>
              <a:t>Цель</a:t>
            </a:r>
            <a:r>
              <a:rPr lang="ru-RU" sz="2800" b="1" dirty="0"/>
              <a:t>:</a:t>
            </a:r>
            <a:r>
              <a:rPr lang="ru-RU" sz="2800" dirty="0"/>
              <a:t> развитие зрительного и тактильного восприятия, внимания, памяти, мелкой моторики.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/>
              <a:t>Ход игры:</a:t>
            </a:r>
            <a:r>
              <a:rPr lang="ru-RU" sz="2800" dirty="0"/>
              <a:t> Ребенок отворачивается, взрослый изготавливает с помощью формочек барельефные/горельефные отпечатки, затем ребенок отгадывает формочку, которую использовал взрослый. Потом они меняются ролями. Формочки предварительно осматриваются и ощупываются, обводятся их контуры. Усложнение задания — игра с новыми формочками без предварительного их ощупывания.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4039836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83355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907" y="688385"/>
            <a:ext cx="7308304" cy="548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482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664" y="116632"/>
            <a:ext cx="8811824" cy="6552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692696"/>
            <a:ext cx="78488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       Норки </a:t>
            </a:r>
            <a:r>
              <a:rPr lang="ru-RU" sz="2800" b="1" dirty="0"/>
              <a:t>для мышки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</a:t>
            </a:r>
            <a:r>
              <a:rPr lang="ru-RU" sz="2800" b="1" dirty="0" smtClean="0"/>
              <a:t>Цель</a:t>
            </a:r>
            <a:r>
              <a:rPr lang="ru-RU" sz="2800" b="1" dirty="0"/>
              <a:t>:</a:t>
            </a:r>
            <a:r>
              <a:rPr lang="ru-RU" sz="2800" dirty="0"/>
              <a:t> Развитие мышления, воображения, мелкой моторики.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/>
              <a:t>Ход игры:</a:t>
            </a:r>
            <a:r>
              <a:rPr lang="ru-RU" sz="2800" dirty="0"/>
              <a:t> Ребенок вместе со взрослым копает небольшие ямки - норки руками или совочком. Затем педагог обыгрывает постройку с помощью игрушки. Например, педагог берет игрушечную мышку в руки, имитируя ее писк. Затем ее "мышка-норушка" пробирается в каждую норку и хвалит ребенка за то, что он сделал для нее замечательные домики. Домики можно делать и для других игрушек - зайчиков, лисят, медвежат и пр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26333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467544" y="548680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</a:t>
            </a:r>
            <a:r>
              <a:rPr lang="ru-RU" sz="2800" b="1" dirty="0" smtClean="0"/>
              <a:t>        </a:t>
            </a:r>
            <a:r>
              <a:rPr lang="ru-RU" sz="2800" b="1" dirty="0" err="1" smtClean="0"/>
              <a:t>Круглики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</a:t>
            </a:r>
            <a:r>
              <a:rPr lang="ru-RU" sz="2800" b="1" dirty="0" smtClean="0"/>
              <a:t>Цель:</a:t>
            </a:r>
            <a:r>
              <a:rPr lang="ru-RU" sz="2800" dirty="0" smtClean="0"/>
              <a:t> Развитие мышления, моторики.</a:t>
            </a:r>
            <a:br>
              <a:rPr lang="ru-RU" sz="2800" dirty="0" smtClean="0"/>
            </a:br>
            <a:r>
              <a:rPr lang="ru-RU" sz="2800" b="1" dirty="0" smtClean="0"/>
              <a:t>Ход игры:</a:t>
            </a:r>
            <a:r>
              <a:rPr lang="ru-RU" sz="2800" dirty="0" smtClean="0"/>
              <a:t> Ребенок "выпекает" из песка разнообразные изделия (булочки, пирожки, тортики). Для этого малыш может использовать разнообразные формочки, насыпая в них песок, утрамбовывая их рукой или совочком. Пирожки можно "выпекать" и руками, перекладывая мокрый песок из одной ладошки в другую. Затем ребенок "угощает" пирожками маму, папу, кукол.</a:t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45952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11560" y="620688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    </a:t>
            </a:r>
            <a:r>
              <a:rPr lang="ru-RU" sz="2800" b="1" dirty="0" smtClean="0"/>
              <a:t>Отгадай загадку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</a:t>
            </a:r>
            <a:r>
              <a:rPr lang="ru-RU" sz="2800" b="1" dirty="0" smtClean="0"/>
              <a:t>Цель</a:t>
            </a:r>
            <a:r>
              <a:rPr lang="ru-RU" sz="2800" b="1" dirty="0"/>
              <a:t>: </a:t>
            </a:r>
            <a:r>
              <a:rPr lang="ru-RU" sz="2800" dirty="0"/>
              <a:t>Развитие мышления, мелкой моторики.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/>
              <a:t>Ход игры:</a:t>
            </a:r>
            <a:r>
              <a:rPr lang="ru-RU" sz="2800" dirty="0"/>
              <a:t> </a:t>
            </a:r>
            <a:r>
              <a:rPr lang="ru-RU" sz="2800" dirty="0" smtClean="0"/>
              <a:t>Педагог загадывает загадку, ребенок отгадывает ее, а в песочнице закопана отгадка. Откопав то, что спрятано, он проверяет правильность ответа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5687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4495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1484784"/>
            <a:ext cx="5844141" cy="43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074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83356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467544" y="1094510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/>
          </a:p>
          <a:p>
            <a:endParaRPr lang="ru-RU" sz="3200" b="1" dirty="0"/>
          </a:p>
          <a:p>
            <a:r>
              <a:rPr lang="ru-RU" sz="3200" b="1" dirty="0" smtClean="0"/>
              <a:t>        </a:t>
            </a:r>
            <a:r>
              <a:rPr lang="ru-RU" sz="4800" b="1" dirty="0" smtClean="0"/>
              <a:t>СПАСИБО ЗА ВНИМАНИЕ</a:t>
            </a:r>
          </a:p>
          <a:p>
            <a:endParaRPr lang="ru-RU" sz="3200" b="1" dirty="0"/>
          </a:p>
          <a:p>
            <a:endParaRPr lang="ru-RU" sz="3200" b="1" dirty="0" smtClean="0"/>
          </a:p>
          <a:p>
            <a:endParaRPr lang="ru-RU" sz="3200" b="1" dirty="0"/>
          </a:p>
          <a:p>
            <a:r>
              <a:rPr lang="ru-RU" sz="3200" b="1" dirty="0" smtClean="0"/>
              <a:t>Для создания презентации был использован </a:t>
            </a:r>
            <a:r>
              <a:rPr lang="ru-RU" sz="3200" b="1" dirty="0" err="1" smtClean="0"/>
              <a:t>интернет-ресурс</a:t>
            </a:r>
            <a:r>
              <a:rPr lang="ru-RU" sz="3200" b="1" dirty="0" smtClean="0"/>
              <a:t> </a:t>
            </a:r>
            <a:r>
              <a:rPr lang="en-US" sz="3200" b="1" dirty="0" smtClean="0"/>
              <a:t>https://kladraz.ru/blogs/blog21958/kartoteka-igr-s-peskom.html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501008"/>
            <a:ext cx="2097415" cy="15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4122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150</Words>
  <Application>Microsoft Office PowerPoint</Application>
  <PresentationFormat>Экран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18</cp:revision>
  <dcterms:created xsi:type="dcterms:W3CDTF">2022-10-24T10:15:47Z</dcterms:created>
  <dcterms:modified xsi:type="dcterms:W3CDTF">2023-10-03T09:31:27Z</dcterms:modified>
</cp:coreProperties>
</file>